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A203D-6353-3334-25EF-0585B2E5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87DE4F-A04A-CDAA-6E5C-63A75DA66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25A588-CCB8-5891-CACF-4B19A11F3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30409F-1272-B945-CC8D-0284D4AD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7271C1-3B66-13A8-F1BD-B7115E5C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31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4AECC-0DA6-35B6-5EAC-62C7EDFD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2A1FC6-775D-00CC-68E9-29242F82B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413ED4-A193-403A-7E9D-05C9D7A4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0EB52C-E5C3-F12E-8A35-666D96F9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5BD04-58B0-C31D-D173-B4EDFDAF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6CE7D1-BC2D-8A8C-8A47-5B6810C1A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42677CC-C17C-5999-3A59-A63697E1B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B0B67F-FB20-DB96-820E-3A56C062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971874-C3F0-E3FB-B407-74A3A023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84A713-3756-6F7B-1A62-C3A1349D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0EDD2-A2AB-B91E-B998-40D0ECC2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B5F372-F700-0FA4-9C01-3B3189FB3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99418C-AFF0-E14D-CA39-972A42C5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A329B6-C20D-D56A-646B-88B47C02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E32830-736D-B6DE-1CC0-2AD39C65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74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B147B4-838F-59B6-B965-3C6E18BE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AF0B3F-6188-FBF9-BF69-CE36FD78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570DC6-0956-611B-5A51-85CDA00E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EDC88-FCDB-CCFF-C7A3-653EDF88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92A9D8-E735-6ADE-5DC4-F17CFF72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3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99FB3-D423-8998-CD3C-86297B80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1A9B3A-1D95-2DA8-55ED-F7B78335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A1EF50-8EFF-E795-1D9A-C6242FFA4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4DA428-1FA3-8290-1819-238A812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0F2755-08D9-67D1-234A-9B667C60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ACDA59-C75C-D8A3-C90E-6A8C083D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47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8E8A1-062A-FC61-ABB1-1C577CAF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787503-9E68-B1E1-B4ED-A7E63E71E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CC001D-74FD-903D-47E7-AE9271248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1CD759-2E04-6EF1-9D9B-FD9EE8FB4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597F3B-177E-8B8C-4C1B-47F751199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ED04D37-E2BB-CB49-64C1-ECFFA65BB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746E4B0-C179-D20D-6EE5-1007A6E8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3D02BC5-A4C1-734B-9DDE-C4F7CBC6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72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C76BFC-C232-6FA8-A15B-95FA2FB0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FA4A45-157C-4CBC-F43F-64644F70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499FB7-1BE9-FA60-71F0-9400B013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223E3F-BF43-A897-29C4-87C70EA68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22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D1EAF2-200B-D990-A67D-89EF71A9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9C4624E-FE8A-0578-3F70-4641C112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75A0AC-948D-C716-3AA5-02792AC9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1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127B5D-123A-1A58-E1DB-9B227D5C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414077-2626-12EC-A24D-2AC3E2C5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80AD3C-4942-4813-5731-FEE442B2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87C43B-152D-FE06-47D6-84ADC36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E3C3D3-63E7-0037-01EB-DA6606B4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BC1C6B-626A-7732-1C1F-D05D501C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97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0587D6-2790-DC0E-FC44-0603A955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8E138BF-FDDF-8405-BA9B-827C72CFE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E19125-35FF-17E3-E2A0-3B0F647D9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32E7E7-019E-47F5-6CA1-AB3F1E7D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C9FA63-9B57-636A-8B81-3F0D8E2F6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5621DF-AF64-FA2F-0ECA-8442C5FE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00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5EDF3D-0B5B-FB26-8E80-FC94D2BF1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0A89A3A-DFBC-B0A2-B942-53B33CE94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26ABC1-38C3-1246-60D3-CABCB841B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BC1C-CCE2-4F7E-8E88-5A49626BE2BA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C3523E-8EEB-3F9D-0FB8-A648CF635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B95394-7474-062E-694A-2D638D297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0B3-6986-47B9-8ED3-C911B05162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6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68F8619-F751-FBD4-9CC7-6C3CCD085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29" y="-461513"/>
            <a:ext cx="9144000" cy="685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4B6A46-AEEA-EBE5-3957-D648502606A9}"/>
              </a:ext>
            </a:extLst>
          </p:cNvPr>
          <p:cNvSpPr/>
          <p:nvPr/>
        </p:nvSpPr>
        <p:spPr>
          <a:xfrm>
            <a:off x="4183811" y="2044461"/>
            <a:ext cx="1483743" cy="46410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1A73135-9E4A-16F2-6F97-4C5E8E219D2E}"/>
              </a:ext>
            </a:extLst>
          </p:cNvPr>
          <p:cNvSpPr/>
          <p:nvPr/>
        </p:nvSpPr>
        <p:spPr>
          <a:xfrm>
            <a:off x="6330354" y="2544793"/>
            <a:ext cx="388188" cy="42269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6B8BACF-8AE0-5299-E9EF-3364B212A800}"/>
              </a:ext>
            </a:extLst>
          </p:cNvPr>
          <p:cNvSpPr/>
          <p:nvPr/>
        </p:nvSpPr>
        <p:spPr>
          <a:xfrm>
            <a:off x="3319730" y="1578634"/>
            <a:ext cx="402562" cy="46582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6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2</cp:revision>
  <dcterms:created xsi:type="dcterms:W3CDTF">2024-09-20T04:10:59Z</dcterms:created>
  <dcterms:modified xsi:type="dcterms:W3CDTF">2024-09-20T05:11:08Z</dcterms:modified>
</cp:coreProperties>
</file>